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60" r:id="rId5"/>
    <p:sldId id="263" r:id="rId6"/>
    <p:sldId id="265" r:id="rId7"/>
    <p:sldId id="259" r:id="rId8"/>
    <p:sldId id="257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The workhouse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92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Workhouses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2800" dirty="0" smtClean="0"/>
              <a:t>Workhouses first began when a law was passed in 1838 that stated workhouses were to be built to help the </a:t>
            </a:r>
            <a:r>
              <a:rPr lang="en-IE" sz="2800" dirty="0"/>
              <a:t>poor. People worked in the workhouses in exchange for shelter and food. </a:t>
            </a:r>
            <a:endParaRPr lang="en-IE" sz="2800" dirty="0" smtClean="0"/>
          </a:p>
          <a:p>
            <a:endParaRPr lang="en-IE" sz="2800" dirty="0" smtClean="0"/>
          </a:p>
          <a:p>
            <a:r>
              <a:rPr lang="en-IE" sz="2800" dirty="0" smtClean="0"/>
              <a:t>By August 1846, there were about 128 workhouses around the country.</a:t>
            </a:r>
          </a:p>
          <a:p>
            <a:endParaRPr lang="en-IE" sz="2800" dirty="0" smtClean="0"/>
          </a:p>
          <a:p>
            <a:r>
              <a:rPr lang="en-IE" sz="2800" dirty="0" smtClean="0"/>
              <a:t>When the famine occurred and especially by 1847, the workhouses were overcrowded. For example, a workhouse built in Cork originally designed for 800 people actually kept 1,800 in bad condition.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26425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Longford workhouse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0467" y="1930553"/>
            <a:ext cx="7654456" cy="348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6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r>
              <a:rPr lang="en-IE" u="sng" dirty="0" smtClean="0"/>
              <a:t>Entering the workhouse</a:t>
            </a:r>
            <a:endParaRPr lang="en-I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sz="2800" dirty="0"/>
          </a:p>
          <a:p>
            <a:pPr>
              <a:lnSpc>
                <a:spcPct val="150000"/>
              </a:lnSpc>
            </a:pPr>
            <a:r>
              <a:rPr lang="en-IE" sz="2800" dirty="0" smtClean="0"/>
              <a:t>Once they entered the workhouse , people had to wear a uniform and were given a very basic diet. The main food was called </a:t>
            </a:r>
            <a:r>
              <a:rPr lang="en-IE" sz="2800" dirty="0" err="1" smtClean="0"/>
              <a:t>stirabout</a:t>
            </a:r>
            <a:r>
              <a:rPr lang="en-IE" sz="2800" dirty="0" smtClean="0"/>
              <a:t>, this was very similar to oatmeal porridge.</a:t>
            </a:r>
          </a:p>
          <a:p>
            <a:pPr>
              <a:lnSpc>
                <a:spcPct val="150000"/>
              </a:lnSpc>
            </a:pPr>
            <a:endParaRPr lang="en-IE" sz="2800" dirty="0"/>
          </a:p>
          <a:p>
            <a:pPr>
              <a:lnSpc>
                <a:spcPct val="150000"/>
              </a:lnSpc>
            </a:pPr>
            <a:r>
              <a:rPr lang="en-IE" sz="2800" dirty="0"/>
              <a:t>When families entered the workhouse, they were split up in to men, women, boys and girls. Each lived in a different part of the building.</a:t>
            </a:r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79699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.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3042" y="286603"/>
            <a:ext cx="7502593" cy="4664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614" y="5215944"/>
            <a:ext cx="9945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dirty="0" smtClean="0"/>
              <a:t>Do these women look happy?</a:t>
            </a:r>
          </a:p>
          <a:p>
            <a:pPr algn="ctr"/>
            <a:r>
              <a:rPr lang="en-IE" sz="2000" dirty="0" smtClean="0"/>
              <a:t>Can you think of any reason for this?</a:t>
            </a:r>
          </a:p>
          <a:p>
            <a:pPr algn="ctr"/>
            <a:r>
              <a:rPr lang="en-IE" sz="2000" dirty="0" smtClean="0"/>
              <a:t>What do you notice about the women in this photo?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403898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Life in the workhouse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E" sz="2800" dirty="0"/>
              <a:t>Life in the workhouse was harsh and frequently </a:t>
            </a:r>
            <a:r>
              <a:rPr lang="en-IE" sz="2800" dirty="0" smtClean="0"/>
              <a:t>cruel. There </a:t>
            </a:r>
            <a:r>
              <a:rPr lang="en-IE" sz="2800" dirty="0"/>
              <a:t>was little to do.  People were </a:t>
            </a:r>
            <a:r>
              <a:rPr lang="en-IE" sz="2800" dirty="0" smtClean="0"/>
              <a:t>often hungry</a:t>
            </a:r>
            <a:r>
              <a:rPr lang="en-IE" sz="2800" dirty="0"/>
              <a:t>, frustrated, badly treated, bored and mostly without hope. </a:t>
            </a:r>
            <a:r>
              <a:rPr lang="en-IE" sz="2800" dirty="0" smtClean="0"/>
              <a:t>Often </a:t>
            </a:r>
            <a:r>
              <a:rPr lang="en-IE" sz="2800" dirty="0"/>
              <a:t>the inmates reacted against this, by breaking the rules and by fighting amongst themselves.  Some preferred prison to the workhouse as the food was better and the regime not as </a:t>
            </a:r>
            <a:r>
              <a:rPr lang="en-IE" sz="2800" dirty="0" smtClean="0"/>
              <a:t>strict.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55123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Sickness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10129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IE" sz="2800" dirty="0" smtClean="0"/>
              <a:t>People were often ill when they entered the workhouse. </a:t>
            </a:r>
          </a:p>
          <a:p>
            <a:pPr>
              <a:lnSpc>
                <a:spcPct val="150000"/>
              </a:lnSpc>
            </a:pPr>
            <a:endParaRPr lang="en-IE" sz="2800" dirty="0" smtClean="0"/>
          </a:p>
          <a:p>
            <a:pPr>
              <a:lnSpc>
                <a:spcPct val="150000"/>
              </a:lnSpc>
            </a:pPr>
            <a:r>
              <a:rPr lang="en-IE" sz="2800" dirty="0" smtClean="0"/>
              <a:t>This meant that many inmates died of diseases, which spread quickly in the workhouses.</a:t>
            </a:r>
          </a:p>
          <a:p>
            <a:pPr>
              <a:lnSpc>
                <a:spcPct val="150000"/>
              </a:lnSpc>
            </a:pPr>
            <a:endParaRPr lang="en-IE" sz="2800" dirty="0" smtClean="0"/>
          </a:p>
          <a:p>
            <a:pPr>
              <a:lnSpc>
                <a:spcPct val="150000"/>
              </a:lnSpc>
            </a:pPr>
            <a:r>
              <a:rPr lang="en-IE" sz="2800" dirty="0" smtClean="0"/>
              <a:t>The main diseases were Typhus, Cholera and </a:t>
            </a:r>
            <a:r>
              <a:rPr lang="en-IE" sz="2800" dirty="0" smtClean="0"/>
              <a:t>dysentery.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7964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Rules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IE" sz="3200" dirty="0" smtClean="0"/>
              <a:t>There were strict rules in the workhouse such as:</a:t>
            </a:r>
          </a:p>
          <a:p>
            <a:pPr marL="0" indent="0">
              <a:buNone/>
            </a:pPr>
            <a:endParaRPr lang="en-IE" sz="3200" dirty="0"/>
          </a:p>
          <a:p>
            <a:r>
              <a:rPr lang="en-IE" sz="3200" dirty="0" smtClean="0"/>
              <a:t>Not allowed play cards</a:t>
            </a:r>
          </a:p>
          <a:p>
            <a:r>
              <a:rPr lang="en-IE" sz="3200" dirty="0" smtClean="0"/>
              <a:t>Disobey </a:t>
            </a:r>
            <a:r>
              <a:rPr lang="en-IE" sz="3200" dirty="0" smtClean="0"/>
              <a:t>orders</a:t>
            </a:r>
          </a:p>
          <a:p>
            <a:r>
              <a:rPr lang="en-IE" sz="3200" dirty="0" smtClean="0"/>
              <a:t>Only one meal a day per person</a:t>
            </a:r>
            <a:endParaRPr lang="en-IE" sz="3200" dirty="0" smtClean="0"/>
          </a:p>
          <a:p>
            <a:endParaRPr lang="en-IE" sz="3200" dirty="0" smtClean="0"/>
          </a:p>
          <a:p>
            <a:endParaRPr lang="en-IE" sz="3200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5757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Questions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E" sz="2400" dirty="0" smtClean="0"/>
              <a:t>Why were workhouses built?</a:t>
            </a:r>
          </a:p>
          <a:p>
            <a:pPr>
              <a:lnSpc>
                <a:spcPct val="150000"/>
              </a:lnSpc>
            </a:pPr>
            <a:r>
              <a:rPr lang="en-IE" sz="2400" dirty="0" smtClean="0"/>
              <a:t>What happened when you entered the workhouse?</a:t>
            </a:r>
          </a:p>
          <a:p>
            <a:pPr>
              <a:lnSpc>
                <a:spcPct val="150000"/>
              </a:lnSpc>
            </a:pPr>
            <a:r>
              <a:rPr lang="en-IE" sz="2400" dirty="0" smtClean="0"/>
              <a:t>What was life like in the workhouse?</a:t>
            </a:r>
          </a:p>
          <a:p>
            <a:pPr>
              <a:lnSpc>
                <a:spcPct val="150000"/>
              </a:lnSpc>
            </a:pPr>
            <a:r>
              <a:rPr lang="en-IE" sz="2400" dirty="0" smtClean="0"/>
              <a:t>What kind of rules were there in the workhouse?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699339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3272</TotalTime>
  <Words>346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The workhouse</vt:lpstr>
      <vt:lpstr>Workhouses</vt:lpstr>
      <vt:lpstr>Longford workhouse</vt:lpstr>
      <vt:lpstr> Entering the workhouse</vt:lpstr>
      <vt:lpstr>.</vt:lpstr>
      <vt:lpstr>Life in the workhouse</vt:lpstr>
      <vt:lpstr>Sickness</vt:lpstr>
      <vt:lpstr>Rules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Ireland before the famine</dc:title>
  <dc:creator>ali Daly</dc:creator>
  <cp:lastModifiedBy>ali Daly</cp:lastModifiedBy>
  <cp:revision>7</cp:revision>
  <dcterms:created xsi:type="dcterms:W3CDTF">2015-03-17T15:57:28Z</dcterms:created>
  <dcterms:modified xsi:type="dcterms:W3CDTF">2015-04-22T18:44:33Z</dcterms:modified>
</cp:coreProperties>
</file>